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3" r:id="rId23"/>
    <p:sldId id="278" r:id="rId2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02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8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9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66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43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4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93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99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91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727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7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77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10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環境建置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69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58674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83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48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97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71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57413"/>
            <a:ext cx="45720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7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4" y="1600200"/>
            <a:ext cx="804377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802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284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40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4" y="1600200"/>
            <a:ext cx="804377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259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323975"/>
            <a:ext cx="64484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25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1476375"/>
            <a:ext cx="458152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0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323975"/>
            <a:ext cx="64484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43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3375"/>
            <a:ext cx="6448425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45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323975"/>
            <a:ext cx="64484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360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83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16699"/>
            <a:ext cx="8261947" cy="4647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55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26" y="1600200"/>
            <a:ext cx="728994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38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52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030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24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413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4" y="1600200"/>
            <a:ext cx="804377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1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</Words>
  <Application>Microsoft Office PowerPoint</Application>
  <PresentationFormat>如螢幕大小 (4:3)</PresentationFormat>
  <Paragraphs>1</Paragraphs>
  <Slides>23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4" baseType="lpstr">
      <vt:lpstr>Office 佈景主題</vt:lpstr>
      <vt:lpstr>Python環境建置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Python環境建置</dc:title>
  <dc:creator>I5302</dc:creator>
  <cp:lastModifiedBy>I5302</cp:lastModifiedBy>
  <cp:revision>4</cp:revision>
  <dcterms:created xsi:type="dcterms:W3CDTF">2018-11-14T01:46:38Z</dcterms:created>
  <dcterms:modified xsi:type="dcterms:W3CDTF">2018-11-14T02:08:39Z</dcterms:modified>
</cp:coreProperties>
</file>